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57400" y="2286000"/>
            <a:ext cx="4648200" cy="1524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Computer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3</a:t>
            </a:r>
            <a:endParaRPr lang="ar-IQ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05000" y="4114800"/>
            <a:ext cx="4953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Dr. Nada Abdullah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Rasheed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Assist prof. / Computer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Science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6166556" y="762000"/>
            <a:ext cx="1600200" cy="1511727"/>
          </a:xfrm>
          <a:prstGeom prst="rect">
            <a:avLst/>
          </a:prstGeom>
          <a:noFill/>
        </p:spPr>
      </p:pic>
      <p:pic>
        <p:nvPicPr>
          <p:cNvPr id="11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02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482025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Syllabus Content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467920"/>
              </p:ext>
            </p:extLst>
          </p:nvPr>
        </p:nvGraphicFramePr>
        <p:xfrm>
          <a:off x="1143000" y="1752600"/>
          <a:ext cx="7315200" cy="2560320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5762371"/>
                <a:gridCol w="1552829"/>
              </a:tblGrid>
              <a:tr h="36123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No.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Computers - Types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Introduction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547" marR="5754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PC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(Personal Computer)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Workstation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Mainframe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6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Supercomputer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9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778" y="14478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Computers - Types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this Chapter we present a Computers Types This is a resource to learn about different types of computers that exist. Computers come in a variety of types designed for different purposes, with different capabilities and costs.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Computers can be broadly classified by their speed and computing power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247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9383"/>
            <a:ext cx="8229600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(Personal Computer)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PC can be defined as a small, relatively inexpensive computer designed for an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individual user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PCs are based on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microprocessor technology that enables manufacturers to put an entire CPU on one chip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Businesses use personal computers for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word processing, accounting, desktop publishing, and for Running spreadsheet and database management applications,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 home, the most popular use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for personal computers is playing games and surfing the Internet.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Although personal computers are designed as single-user systems,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these systems are normally linked together to form a network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In terms of power, now-a-days high-end models of the Macintosh and PC offer the same computing power and graphics capability as low-end workstations by Sun Microsystems, Hewlett-Packard, and Dell.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6000" t="53570" r="48066" b="10874"/>
          <a:stretch/>
        </p:blipFill>
        <p:spPr bwMode="auto">
          <a:xfrm>
            <a:off x="5715000" y="5080000"/>
            <a:ext cx="2124710" cy="1638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251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97681"/>
            <a:ext cx="85908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Workstation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workstation is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computer used for engineering applications (CAD/CAM),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desktop publishing, software development, and other such types of applications which require a moderate amount of computing power and relatively high quality graphics capabilities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Workstations generally come with a large, high-resolution graphics screen, large amount of RAM, inbuilt network support, and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graphical user interface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Most workstations also have a mass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storage device such as a disk drive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but a special type of workstation, called diskless workstation, comes without a disk drive. Common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operating systems for workstations are UNIX and Windows NT. Like PC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workstations are also single-user computers like PC but are typically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linked together to form a local-area network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although they can also be used as stand-alone systems.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53329" t="53570" r="22133" b="10874"/>
          <a:stretch/>
        </p:blipFill>
        <p:spPr bwMode="auto">
          <a:xfrm>
            <a:off x="6961434" y="5029200"/>
            <a:ext cx="2010410" cy="1638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757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153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Mainframe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Mainframe is very large in size and is an expensive computer capable of supporting hundreds or even thousands of users simultaneously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Mainframe executes many programs concurrently and supports many simultaneous executions of programs.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70" y="3200400"/>
            <a:ext cx="331343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99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382000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Supercomputer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Supercomputers are one of the fastest computers currently available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Supercomputers are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very expensive and are employed for specialized applications that require immense amount of mathematical calculations (number crunching).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example, weather forecasting, scientific simulations, (animated) graphics, fluid dynamic calculations, nuclear energy research, electronic design, and analysis of geological data (e.g. in petrochemical prospecting).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7" y="4163713"/>
            <a:ext cx="420052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880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</TotalTime>
  <Words>472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</dc:creator>
  <cp:lastModifiedBy>Nada</cp:lastModifiedBy>
  <cp:revision>8</cp:revision>
  <dcterms:created xsi:type="dcterms:W3CDTF">2018-11-16T14:30:37Z</dcterms:created>
  <dcterms:modified xsi:type="dcterms:W3CDTF">2018-11-20T16:11:54Z</dcterms:modified>
</cp:coreProperties>
</file>